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60"/>
  </p:normalViewPr>
  <p:slideViewPr>
    <p:cSldViewPr snapToGrid="0">
      <p:cViewPr varScale="1">
        <p:scale>
          <a:sx n="92" d="100"/>
          <a:sy n="92" d="100"/>
        </p:scale>
        <p:origin x="-25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870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488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5005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501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0395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255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917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01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66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94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09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185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61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80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48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65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C6077-D09C-492D-BF32-9276B2CC417F}" type="datetimeFigureOut">
              <a:rPr lang="en-GB" smtClean="0"/>
              <a:t>26/11/2014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3D8ADDA-8AB5-4630-88E4-4DF05EA1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78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https://prezi.com/ubhhrado3yeg/identity-ideas-matter-contest-of-prezi-and-ted-designed-and-created-by-hedwyg-van-groenendaal-of-prezi-university-wwwpreziuniversitycom/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youtube.com/watch?v=O2dEuMFR8k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RumyGvl-vk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FPwDe22CoY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From Aristotle to Obama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What do a philosopher and a politician have in common?</a:t>
            </a:r>
          </a:p>
          <a:p>
            <a:r>
              <a:rPr lang="en-GB" b="1" dirty="0" smtClean="0"/>
              <a:t>What do a philosopher and a violin virtuoso share?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4730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766" y="476251"/>
            <a:ext cx="9573034" cy="567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61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The effect of statistics and numbers</a:t>
            </a:r>
            <a:endParaRPr lang="el-GR" b="1" dirty="0"/>
          </a:p>
        </p:txBody>
      </p:sp>
      <p:sp>
        <p:nvSpPr>
          <p:cNvPr id="7" name="Rectangle 6"/>
          <p:cNvSpPr/>
          <p:nvPr/>
        </p:nvSpPr>
        <p:spPr>
          <a:xfrm>
            <a:off x="1132610" y="5301873"/>
            <a:ext cx="106714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hlinkClick r:id="rId2"/>
              </a:rPr>
              <a:t>https://prezi.com/ubhhrado3yeg/identity-ideas-matter-contest-of-prezi-and-ted-designed-and-created-by-hedwyg-van-groenendaal-of-prezi-university-wwwpreziuniversitycom/#</a:t>
            </a:r>
            <a:endParaRPr lang="el-GR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754" y="1709738"/>
            <a:ext cx="6691312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10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679" y="334851"/>
            <a:ext cx="8448541" cy="601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13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..and how do they connect to the science of persuasion?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575775"/>
            <a:ext cx="8915400" cy="3348326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Imagine that you are one of the world’s greatest violin players, and you decide to conduct an experiment: play inside a subway station and see if anyone stops to appreciate when you are stripped of a concert hall and name recognition.</a:t>
            </a:r>
          </a:p>
          <a:p>
            <a:r>
              <a:rPr lang="en-GB" sz="2800" dirty="0" smtClean="0"/>
              <a:t>Watch the video and give the answers in your worksheet.</a:t>
            </a:r>
          </a:p>
          <a:p>
            <a:r>
              <a:rPr lang="en-GB" sz="2800" dirty="0">
                <a:hlinkClick r:id="rId2"/>
              </a:rPr>
              <a:t>https://www.youtube.com/watch?v=O2dEuMFR8kw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29" y="1404200"/>
            <a:ext cx="1952625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2537138" y="502276"/>
            <a:ext cx="3322749" cy="17772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To persuade = </a:t>
            </a:r>
            <a:endParaRPr lang="en-GB" sz="2400" b="1" dirty="0"/>
          </a:p>
        </p:txBody>
      </p:sp>
      <p:sp>
        <p:nvSpPr>
          <p:cNvPr id="24" name="Rounded Rectangle 23"/>
          <p:cNvSpPr/>
          <p:nvPr/>
        </p:nvSpPr>
        <p:spPr>
          <a:xfrm>
            <a:off x="4056845" y="2376150"/>
            <a:ext cx="3322749" cy="17772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To change people’s minds on an issue</a:t>
            </a:r>
            <a:endParaRPr lang="en-GB" sz="24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5859887" y="4250024"/>
            <a:ext cx="3322749" cy="17772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To make people accept your point of view</a:t>
            </a:r>
            <a:endParaRPr lang="en-GB" sz="2400" b="1" dirty="0"/>
          </a:p>
        </p:txBody>
      </p:sp>
      <p:sp>
        <p:nvSpPr>
          <p:cNvPr id="26" name="Curved Right Arrow 25"/>
          <p:cNvSpPr/>
          <p:nvPr/>
        </p:nvSpPr>
        <p:spPr>
          <a:xfrm>
            <a:off x="3129566" y="2376150"/>
            <a:ext cx="682581" cy="88864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>
            <a:off x="5035638" y="4061136"/>
            <a:ext cx="682581" cy="88864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905000" y="6123898"/>
            <a:ext cx="9601200" cy="552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This means that you have to be aware of your audience’s needs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514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Old &amp; New</a:t>
            </a:r>
            <a:br>
              <a:rPr lang="en-GB" b="1" dirty="0" smtClean="0"/>
            </a:br>
            <a:r>
              <a:rPr lang="en-GB" b="1" dirty="0" smtClean="0"/>
              <a:t>Persuasive Techniques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46685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There are three areas we should attempt to appeal to when trying to get our audience on our side: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1238250" y="3600450"/>
            <a:ext cx="3219450" cy="3105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Appeal to Reason – Credibility – Logos</a:t>
            </a:r>
          </a:p>
          <a:p>
            <a:pPr algn="ctr"/>
            <a:endParaRPr lang="en-GB" b="1" dirty="0" smtClean="0"/>
          </a:p>
          <a:p>
            <a:pPr algn="ctr"/>
            <a:r>
              <a:rPr lang="en-GB" dirty="0" smtClean="0"/>
              <a:t>Most people believe themselves to be reasonable, so appealing to their sense of reason is a very effective means of convincing…People, also, trust those who have expertise in a field.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914900" y="3600450"/>
            <a:ext cx="3619500" cy="3105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Appeal to Character – Sense of fairness - Ethos</a:t>
            </a:r>
          </a:p>
          <a:p>
            <a:pPr algn="ctr"/>
            <a:endParaRPr lang="en-GB" b="1" dirty="0" smtClean="0"/>
          </a:p>
          <a:p>
            <a:pPr algn="ctr"/>
            <a:r>
              <a:rPr lang="en-GB" dirty="0" smtClean="0"/>
              <a:t>We all share certain common ideas of what is just and fair! Appealing to this side of beliefs is a powerful persuasive device. Convincing them that you have their best interest in mind will do a lot to win them over.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742362" y="3600450"/>
            <a:ext cx="3219450" cy="3105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Appeal to Emotions – Passion</a:t>
            </a:r>
          </a:p>
          <a:p>
            <a:pPr algn="ctr"/>
            <a:endParaRPr lang="en-GB" b="1" dirty="0"/>
          </a:p>
          <a:p>
            <a:pPr algn="ctr"/>
            <a:endParaRPr lang="en-GB" b="1" dirty="0" smtClean="0"/>
          </a:p>
          <a:p>
            <a:pPr algn="ctr"/>
            <a:endParaRPr lang="en-GB" b="1" dirty="0" smtClean="0"/>
          </a:p>
          <a:p>
            <a:pPr algn="ctr"/>
            <a:r>
              <a:rPr lang="en-GB" dirty="0" smtClean="0"/>
              <a:t>Persuasion often succeeds by the careful and considered use of emotion – especially showing how passionate you feel for your point of view.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23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Which technique(s) are used in this poster?</a:t>
            </a:r>
            <a:endParaRPr lang="en-GB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767923" y="3485968"/>
            <a:ext cx="3992732" cy="819332"/>
          </a:xfrm>
        </p:spPr>
        <p:txBody>
          <a:bodyPr/>
          <a:lstStyle/>
          <a:p>
            <a:r>
              <a:rPr lang="en-GB" dirty="0" smtClean="0"/>
              <a:t>How can we make facts emotive?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414" y="1249251"/>
            <a:ext cx="3541690" cy="4649899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413" y="4713666"/>
            <a:ext cx="3412904" cy="1185483"/>
          </a:xfrm>
        </p:spPr>
      </p:pic>
      <p:sp>
        <p:nvSpPr>
          <p:cNvPr id="10" name="Text Placeholder 7"/>
          <p:cNvSpPr>
            <a:spLocks noGrp="1"/>
          </p:cNvSpPr>
          <p:nvPr>
            <p:ph type="body" idx="1"/>
          </p:nvPr>
        </p:nvSpPr>
        <p:spPr>
          <a:xfrm>
            <a:off x="2767923" y="1933484"/>
            <a:ext cx="3992732" cy="1227698"/>
          </a:xfrm>
        </p:spPr>
        <p:txBody>
          <a:bodyPr/>
          <a:lstStyle/>
          <a:p>
            <a:pPr algn="ctr"/>
            <a:r>
              <a:rPr lang="en-GB" b="1" dirty="0" smtClean="0"/>
              <a:t>Facts + Emotions = Emotive Facts</a:t>
            </a:r>
            <a:endParaRPr lang="en-GB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824" y="4594042"/>
            <a:ext cx="6001588" cy="130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4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Can you guess which persuasive techniques are used here? Why?</a:t>
            </a:r>
            <a:endParaRPr lang="en-GB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7" y="2788938"/>
            <a:ext cx="4343400" cy="2372359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85357" y="2298088"/>
            <a:ext cx="4338674" cy="3836012"/>
          </a:xfrm>
        </p:spPr>
        <p:txBody>
          <a:bodyPr>
            <a:normAutofit fontScale="70000" lnSpcReduction="20000"/>
          </a:bodyPr>
          <a:lstStyle/>
          <a:p>
            <a:r>
              <a:rPr lang="en-GB" sz="2800" dirty="0" smtClean="0"/>
              <a:t>Create a sense of a shared personal or cultural experience</a:t>
            </a:r>
          </a:p>
          <a:p>
            <a:r>
              <a:rPr lang="en-GB" sz="2800" dirty="0" smtClean="0"/>
              <a:t>One way to make your audience feel as though they have shared experiences with you, is to include anecdotes. These illustrate ‘real’ stories add a human and personal dimension that can be irresistible and fascinating.</a:t>
            </a:r>
          </a:p>
          <a:p>
            <a:r>
              <a:rPr lang="en-GB" sz="2800" dirty="0" smtClean="0"/>
              <a:t>You need to convince that you are a credible source of information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912142" y="5282816"/>
            <a:ext cx="58160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3"/>
              </a:rPr>
              <a:t>https://www.youtube.com/watch?v=_RumyGvl-vk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04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128490"/>
          </a:xfrm>
        </p:spPr>
        <p:txBody>
          <a:bodyPr/>
          <a:lstStyle/>
          <a:p>
            <a:r>
              <a:rPr lang="en-GB" b="1" dirty="0" smtClean="0"/>
              <a:t>Last, but not least…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1752600"/>
            <a:ext cx="6383338" cy="4150426"/>
          </a:xfrm>
        </p:spPr>
        <p:txBody>
          <a:bodyPr>
            <a:noAutofit/>
          </a:bodyPr>
          <a:lstStyle/>
          <a:p>
            <a:r>
              <a:rPr lang="en-GB" sz="2800" b="1" dirty="0" smtClean="0"/>
              <a:t>Be respectful… </a:t>
            </a:r>
            <a:r>
              <a:rPr lang="en-GB" sz="2800" dirty="0" smtClean="0"/>
              <a:t>Use an appropriate tone to suit your audience and purpose.</a:t>
            </a:r>
          </a:p>
          <a:p>
            <a:r>
              <a:rPr lang="en-GB" sz="2800" b="1" dirty="0" smtClean="0"/>
              <a:t>Be generous</a:t>
            </a:r>
            <a:r>
              <a:rPr lang="en-GB" sz="2800" dirty="0" smtClean="0"/>
              <a:t>… people often put their own interests first. What can you offer your readers to help them change their minds?</a:t>
            </a:r>
          </a:p>
          <a:p>
            <a:r>
              <a:rPr lang="en-GB" sz="2800" b="1" dirty="0" smtClean="0"/>
              <a:t>Be modest… </a:t>
            </a:r>
            <a:r>
              <a:rPr lang="en-GB" sz="2800" dirty="0" smtClean="0"/>
              <a:t>No one will listen to an arrogant, impolite big-head.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6841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 this…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190750"/>
            <a:ext cx="4343400" cy="3709048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algn="ctr"/>
            <a:r>
              <a:rPr lang="en-GB" dirty="0">
                <a:hlinkClick r:id="rId3"/>
              </a:rPr>
              <a:t>https://www.youtube.com/watch?v=OFPwDe22CoY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6957" y="2545738"/>
            <a:ext cx="4337654" cy="233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12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350" y="3628805"/>
            <a:ext cx="4648199" cy="2429095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310145"/>
            <a:ext cx="9050337" cy="1659330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7931">
            <a:off x="6354974" y="3102111"/>
            <a:ext cx="5381245" cy="247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03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146</TotalTime>
  <Words>446</Words>
  <Application>Microsoft Office PowerPoint</Application>
  <PresentationFormat>Custom</PresentationFormat>
  <Paragraphs>47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Wisp</vt:lpstr>
      <vt:lpstr>From Aristotle to Obama</vt:lpstr>
      <vt:lpstr>..and how do they connect to the science of persuasion?</vt:lpstr>
      <vt:lpstr>PowerPoint Presentation</vt:lpstr>
      <vt:lpstr>Old &amp; New Persuasive Techniques</vt:lpstr>
      <vt:lpstr>Which technique(s) are used in this poster?</vt:lpstr>
      <vt:lpstr>Can you guess which persuasive techniques are used here? Why?</vt:lpstr>
      <vt:lpstr>Last, but not least…</vt:lpstr>
      <vt:lpstr>Consider this…</vt:lpstr>
      <vt:lpstr>PowerPoint Presentation</vt:lpstr>
      <vt:lpstr>PowerPoint Presentation</vt:lpstr>
      <vt:lpstr>The effect of statistics and numbers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Aristotle to Obama</dc:title>
  <dc:creator>nena constantinides</dc:creator>
  <cp:lastModifiedBy>Student</cp:lastModifiedBy>
  <cp:revision>15</cp:revision>
  <dcterms:created xsi:type="dcterms:W3CDTF">2014-11-20T16:25:52Z</dcterms:created>
  <dcterms:modified xsi:type="dcterms:W3CDTF">2014-11-26T07:18:41Z</dcterms:modified>
</cp:coreProperties>
</file>